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318" r:id="rId3"/>
    <p:sldId id="327" r:id="rId4"/>
    <p:sldId id="315" r:id="rId5"/>
    <p:sldId id="320" r:id="rId6"/>
    <p:sldId id="296" r:id="rId7"/>
    <p:sldId id="311" r:id="rId8"/>
    <p:sldId id="310" r:id="rId9"/>
    <p:sldId id="321" r:id="rId10"/>
    <p:sldId id="312" r:id="rId11"/>
    <p:sldId id="308" r:id="rId12"/>
    <p:sldId id="313" r:id="rId13"/>
    <p:sldId id="322" r:id="rId14"/>
    <p:sldId id="323" r:id="rId15"/>
    <p:sldId id="324" r:id="rId16"/>
    <p:sldId id="325" r:id="rId17"/>
    <p:sldId id="32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6"/>
    <p:restoredTop sz="94709"/>
  </p:normalViewPr>
  <p:slideViewPr>
    <p:cSldViewPr snapToGrid="0" snapToObjects="1" showGuides="1">
      <p:cViewPr varScale="1">
        <p:scale>
          <a:sx n="53" d="100"/>
          <a:sy n="53" d="100"/>
        </p:scale>
        <p:origin x="1152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1230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5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2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7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3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2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sz="quarter" idx="3"/>
          </p:nvPr>
        </p:nvSpPr>
        <p:spPr>
          <a:xfrm>
            <a:off x="8053089" y="4004964"/>
            <a:ext cx="8277822" cy="57060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600"/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</p:spPr>
        <p:txBody>
          <a:bodyPr lIns="40183" tIns="40183" rIns="40183" bIns="40183" anchor="t"/>
          <a:lstStyle>
            <a:lvl1pPr marL="0" indent="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</p:spPr>
        <p:txBody>
          <a:bodyPr lIns="40183" tIns="40183" rIns="40183" bIns="40183"/>
          <a:lstStyle>
            <a:lvl1pPr defTabSz="821531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</p:spPr>
        <p:txBody>
          <a:bodyPr lIns="40183" tIns="40183" rIns="40183" bIns="40183" anchor="b"/>
          <a:lstStyle>
            <a:lvl1pPr defTabSz="821531">
              <a:defRPr sz="106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Shape 130"/>
          <p:cNvSpPr/>
          <p:nvPr/>
        </p:nvSpPr>
        <p:spPr>
          <a:xfrm>
            <a:off x="6593135" y="2927350"/>
            <a:ext cx="1698130" cy="114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idx="13"/>
          </p:nvPr>
        </p:nvSpPr>
        <p:spPr>
          <a:xfrm>
            <a:off x="5333999" y="1714499"/>
            <a:ext cx="13716003" cy="10287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195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6830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465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38100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7" name="Shape 149"/>
          <p:cNvSpPr/>
          <p:nvPr/>
        </p:nvSpPr>
        <p:spPr>
          <a:xfrm>
            <a:off x="1058779" y="4009128"/>
            <a:ext cx="22186232" cy="665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rPr lang="en-US" sz="8800" b="1" dirty="0"/>
              <a:t>A 2050 View of the Global Economic Order</a:t>
            </a:r>
          </a:p>
          <a:p>
            <a:endParaRPr lang="en-US" sz="8800" b="1" dirty="0"/>
          </a:p>
          <a:p>
            <a:endParaRPr lang="en-US" sz="5400" b="1" dirty="0"/>
          </a:p>
          <a:p>
            <a:r>
              <a:rPr lang="en-US" sz="5400" b="1" dirty="0"/>
              <a:t>By Paul A. Strassmann</a:t>
            </a:r>
          </a:p>
          <a:p>
            <a:endParaRPr lang="en-US" sz="5400" b="1" dirty="0"/>
          </a:p>
          <a:p>
            <a:r>
              <a:rPr lang="en-US" sz="5400" b="1" dirty="0"/>
              <a:t>A </a:t>
            </a:r>
            <a:r>
              <a:rPr lang="en-US" sz="5400" b="1"/>
              <a:t>Private Presentation </a:t>
            </a:r>
            <a:r>
              <a:rPr lang="en-US" sz="5400" b="1" dirty="0"/>
              <a:t>- March 15, 2019</a:t>
            </a:r>
            <a:r>
              <a:rPr lang="en-US" sz="8800" b="1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920" y="8447971"/>
            <a:ext cx="232943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800" i="1" dirty="0">
              <a:solidFill>
                <a:schemeClr val="bg1"/>
              </a:solidFill>
            </a:endParaRPr>
          </a:p>
          <a:p>
            <a:endParaRPr lang="en-US" sz="4800" i="1" dirty="0">
              <a:solidFill>
                <a:schemeClr val="bg1"/>
              </a:solidFill>
            </a:endParaRPr>
          </a:p>
          <a:p>
            <a:endParaRPr lang="en-US" sz="4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1DA21-5E22-674A-8336-BFF1CD4F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23" y="1397000"/>
            <a:ext cx="21472493" cy="113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50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F103F-FE6A-F740-8AC7-626B16975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3438"/>
            <a:ext cx="15621000" cy="130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47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4DA8D-FBB6-7C4C-B749-C9B2B46B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9" y="1016000"/>
            <a:ext cx="20833025" cy="122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25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89936-69D6-7E44-B0FA-149FC74E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91" y="1143000"/>
            <a:ext cx="21679877" cy="115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07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000C9-59E4-214F-AFA6-90590863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52" y="1854200"/>
            <a:ext cx="20374920" cy="10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36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B6280-59C6-1648-9E89-5F18339C5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83" y="1016000"/>
            <a:ext cx="17311419" cy="114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61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EF25-29D9-A44A-B6E4-94DCF1FCC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60" y="1041400"/>
            <a:ext cx="17517074" cy="117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59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D5A90-07D7-B341-9066-38A20A59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0048"/>
            <a:ext cx="21589098" cy="99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454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747F6-5C1C-8947-BCC7-457F58EFE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37" y="2037352"/>
            <a:ext cx="13764951" cy="61869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878E20-FB87-2946-A7E5-51C58A5147FD}"/>
              </a:ext>
            </a:extLst>
          </p:cNvPr>
          <p:cNvSpPr/>
          <p:nvPr/>
        </p:nvSpPr>
        <p:spPr>
          <a:xfrm>
            <a:off x="2667000" y="9829155"/>
            <a:ext cx="1219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https://www.pwc.com/gx/en/issues/economy/the-world-in-2050.html#downloads</a:t>
            </a:r>
          </a:p>
        </p:txBody>
      </p:sp>
    </p:spTree>
    <p:extLst>
      <p:ext uri="{BB962C8B-B14F-4D97-AF65-F5344CB8AC3E}">
        <p14:creationId xmlns:p14="http://schemas.microsoft.com/office/powerpoint/2010/main" val="15491490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CBE71-D617-F744-AAC5-D1B81B87F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68759"/>
            <a:ext cx="9829800" cy="124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97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2BAB2-4D09-0649-94FD-8A6BD7FBA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18424"/>
            <a:ext cx="11252200" cy="129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235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74743-8679-FC43-A07A-DA6EE7DCB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76" y="1320800"/>
            <a:ext cx="18626666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01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E3B0B-C096-C940-BFC0-3917059B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37" y="1498600"/>
            <a:ext cx="19923064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16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34C22-E117-D94A-BAFD-9E6E9C6E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07" y="762000"/>
            <a:ext cx="13731993" cy="122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13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111AE-6E72-6E40-9E15-7F422817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79" y="1447800"/>
            <a:ext cx="20377060" cy="10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033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1290338" y="6280149"/>
            <a:ext cx="2057324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9178D-84C6-A542-9B44-E18D72F22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83" y="1117600"/>
            <a:ext cx="19994251" cy="108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519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42</Words>
  <Application>Microsoft Macintosh PowerPoint</Application>
  <PresentationFormat>Custom</PresentationFormat>
  <Paragraphs>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Helvetica</vt:lpstr>
      <vt:lpstr>Helvetica Light</vt:lpstr>
      <vt:lpstr>Lucida Grande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Paul Strassmann</cp:lastModifiedBy>
  <cp:revision>170</cp:revision>
  <dcterms:modified xsi:type="dcterms:W3CDTF">2019-03-24T19:54:16Z</dcterms:modified>
</cp:coreProperties>
</file>